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4" autoAdjust="0"/>
    <p:restoredTop sz="94678"/>
  </p:normalViewPr>
  <p:slideViewPr>
    <p:cSldViewPr snapToGrid="0">
      <p:cViewPr varScale="1">
        <p:scale>
          <a:sx n="99" d="100"/>
          <a:sy n="99" d="100"/>
        </p:scale>
        <p:origin x="13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プレースホルダー 34">
            <a:extLst>
              <a:ext uri="{FF2B5EF4-FFF2-40B4-BE49-F238E27FC236}">
                <a16:creationId xmlns:a16="http://schemas.microsoft.com/office/drawing/2014/main" id="{5F02D74C-9AE8-801B-5801-D136CE14AB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7887" y="3401740"/>
            <a:ext cx="2880001" cy="712602"/>
          </a:xfrm>
          <a:noFill/>
        </p:spPr>
        <p:txBody>
          <a:bodyPr wrap="square" lIns="0" tIns="0" rIns="0" bIns="0" rtlCol="0"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ja-JP" altLang="en-US" sz="1000"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pPr marL="0" lvl="0" defTabSz="457200">
              <a:lnSpc>
                <a:spcPct val="120000"/>
              </a:lnSpc>
            </a:pPr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AC0243-BCF4-615C-4EA5-3C121A0549E1}"/>
              </a:ext>
            </a:extLst>
          </p:cNvPr>
          <p:cNvSpPr>
            <a:spLocks noChangeAspect="1"/>
          </p:cNvSpPr>
          <p:nvPr userDrawn="1"/>
        </p:nvSpPr>
        <p:spPr>
          <a:xfrm>
            <a:off x="497891" y="1500473"/>
            <a:ext cx="2880000" cy="180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A6A84AD-35AB-7D60-9FA8-733CCD351AB0}"/>
              </a:ext>
            </a:extLst>
          </p:cNvPr>
          <p:cNvSpPr>
            <a:spLocks noChangeAspect="1"/>
          </p:cNvSpPr>
          <p:nvPr userDrawn="1"/>
        </p:nvSpPr>
        <p:spPr>
          <a:xfrm>
            <a:off x="3905906" y="1500473"/>
            <a:ext cx="2880000" cy="180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26D786-9B33-1C8A-B0E8-78042423E6B0}"/>
              </a:ext>
            </a:extLst>
          </p:cNvPr>
          <p:cNvSpPr>
            <a:spLocks noChangeAspect="1"/>
          </p:cNvSpPr>
          <p:nvPr userDrawn="1"/>
        </p:nvSpPr>
        <p:spPr>
          <a:xfrm>
            <a:off x="7313921" y="1500473"/>
            <a:ext cx="2880000" cy="180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1760AD7-E5B2-BFA7-0312-A6474F8ACBBE}"/>
              </a:ext>
            </a:extLst>
          </p:cNvPr>
          <p:cNvSpPr>
            <a:spLocks noChangeAspect="1"/>
          </p:cNvSpPr>
          <p:nvPr userDrawn="1"/>
        </p:nvSpPr>
        <p:spPr>
          <a:xfrm>
            <a:off x="497891" y="4399929"/>
            <a:ext cx="2880000" cy="180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45DE392-F1A0-05FC-5BFF-B0837FAC286D}"/>
              </a:ext>
            </a:extLst>
          </p:cNvPr>
          <p:cNvSpPr>
            <a:spLocks noChangeAspect="1"/>
          </p:cNvSpPr>
          <p:nvPr userDrawn="1"/>
        </p:nvSpPr>
        <p:spPr>
          <a:xfrm>
            <a:off x="3905906" y="4399929"/>
            <a:ext cx="2880000" cy="180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4A84807-162C-07E2-7668-65CA526645C7}"/>
              </a:ext>
            </a:extLst>
          </p:cNvPr>
          <p:cNvSpPr>
            <a:spLocks noChangeAspect="1"/>
          </p:cNvSpPr>
          <p:nvPr userDrawn="1"/>
        </p:nvSpPr>
        <p:spPr>
          <a:xfrm>
            <a:off x="7313921" y="4399929"/>
            <a:ext cx="2880000" cy="180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4A814BE-D3F3-513C-ABF7-C8D438D38F66}"/>
              </a:ext>
            </a:extLst>
          </p:cNvPr>
          <p:cNvSpPr txBox="1"/>
          <p:nvPr userDrawn="1"/>
        </p:nvSpPr>
        <p:spPr>
          <a:xfrm>
            <a:off x="353891" y="253803"/>
            <a:ext cx="123110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b="1">
                <a:latin typeface="Meiryo" panose="020B0604030504040204" pitchFamily="34" charset="-128"/>
                <a:ea typeface="Meiryo" panose="020B0604030504040204" pitchFamily="34" charset="-128"/>
              </a:rPr>
              <a:t>ストーリーボード</a:t>
            </a:r>
            <a:endParaRPr kumimoji="1" lang="ja-JP" altLang="en-US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A15DF38-2AF6-117F-2A33-BAFC4E9EBCCE}"/>
              </a:ext>
            </a:extLst>
          </p:cNvPr>
          <p:cNvSpPr txBox="1"/>
          <p:nvPr userDrawn="1"/>
        </p:nvSpPr>
        <p:spPr>
          <a:xfrm>
            <a:off x="353892" y="985341"/>
            <a:ext cx="89480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1100" b="1"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1100" b="1">
                <a:latin typeface="Meiryo" panose="020B0604030504040204" pitchFamily="34" charset="-128"/>
                <a:ea typeface="Meiryo" panose="020B0604030504040204" pitchFamily="34" charset="-128"/>
              </a:rPr>
              <a:t>シナリオ</a:t>
            </a:r>
            <a:r>
              <a:rPr kumimoji="1" lang="en-US" altLang="ja-JP" sz="1100" b="1"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CD63A1B-7E00-5E25-BF49-E02EC79B307D}"/>
              </a:ext>
            </a:extLst>
          </p:cNvPr>
          <p:cNvSpPr txBox="1"/>
          <p:nvPr userDrawn="1"/>
        </p:nvSpPr>
        <p:spPr>
          <a:xfrm>
            <a:off x="353891" y="1500473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050" b="1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132EDE6-04BE-E545-6BA2-DE1DC6E6ABF8}"/>
              </a:ext>
            </a:extLst>
          </p:cNvPr>
          <p:cNvSpPr txBox="1"/>
          <p:nvPr userDrawn="1"/>
        </p:nvSpPr>
        <p:spPr>
          <a:xfrm>
            <a:off x="3761906" y="1500473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050" b="1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D37F53A-96C6-7C17-8348-447FA71CF198}"/>
              </a:ext>
            </a:extLst>
          </p:cNvPr>
          <p:cNvSpPr txBox="1"/>
          <p:nvPr userDrawn="1"/>
        </p:nvSpPr>
        <p:spPr>
          <a:xfrm>
            <a:off x="7169921" y="1500473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050" b="1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4C025BB-BA42-0A13-108B-C90E91385C76}"/>
              </a:ext>
            </a:extLst>
          </p:cNvPr>
          <p:cNvSpPr txBox="1"/>
          <p:nvPr userDrawn="1"/>
        </p:nvSpPr>
        <p:spPr>
          <a:xfrm>
            <a:off x="353891" y="4402006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4</a:t>
            </a:r>
            <a:endParaRPr kumimoji="1" lang="ja-JP" altLang="en-US" sz="1050" b="1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EC03599-D3EE-F788-BBCF-159A48D9BAF8}"/>
              </a:ext>
            </a:extLst>
          </p:cNvPr>
          <p:cNvSpPr txBox="1"/>
          <p:nvPr userDrawn="1"/>
        </p:nvSpPr>
        <p:spPr>
          <a:xfrm>
            <a:off x="3761906" y="4402006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5</a:t>
            </a:r>
            <a:endParaRPr kumimoji="1" lang="ja-JP" altLang="en-US" sz="1050" b="1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3977F84-7AE8-16B3-83DA-7DB6B211D9C9}"/>
              </a:ext>
            </a:extLst>
          </p:cNvPr>
          <p:cNvSpPr txBox="1"/>
          <p:nvPr userDrawn="1"/>
        </p:nvSpPr>
        <p:spPr>
          <a:xfrm>
            <a:off x="7169921" y="4402006"/>
            <a:ext cx="144000" cy="14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80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6</a:t>
            </a:r>
            <a:endParaRPr kumimoji="1" lang="ja-JP" altLang="en-US" sz="1050" b="1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6" name="テキスト プレースホルダー 34">
            <a:extLst>
              <a:ext uri="{FF2B5EF4-FFF2-40B4-BE49-F238E27FC236}">
                <a16:creationId xmlns:a16="http://schemas.microsoft.com/office/drawing/2014/main" id="{92567DB9-C71A-CA96-F896-AA726E810F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7887" y="6314288"/>
            <a:ext cx="2880001" cy="712602"/>
          </a:xfrm>
          <a:noFill/>
        </p:spPr>
        <p:txBody>
          <a:bodyPr wrap="square" lIns="0" tIns="0" rIns="0" bIns="0" rtlCol="0">
            <a:noAutofit/>
          </a:bodyPr>
          <a:lstStyle>
            <a:lvl1pPr marL="0" indent="0">
              <a:buNone/>
              <a:defRPr lang="ja-JP" altLang="en-US" sz="1000"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pPr marL="0" lvl="0" defTabSz="457200">
              <a:lnSpc>
                <a:spcPct val="120000"/>
              </a:lnSpc>
            </a:pPr>
            <a:endParaRPr kumimoji="1" lang="ja-JP" altLang="en-US"/>
          </a:p>
        </p:txBody>
      </p:sp>
      <p:sp>
        <p:nvSpPr>
          <p:cNvPr id="37" name="テキスト プレースホルダー 34">
            <a:extLst>
              <a:ext uri="{FF2B5EF4-FFF2-40B4-BE49-F238E27FC236}">
                <a16:creationId xmlns:a16="http://schemas.microsoft.com/office/drawing/2014/main" id="{44B32C6C-59A6-DE31-547E-C6880662A5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905905" y="3401740"/>
            <a:ext cx="2880001" cy="712602"/>
          </a:xfrm>
          <a:noFill/>
        </p:spPr>
        <p:txBody>
          <a:bodyPr wrap="square" lIns="0" tIns="0" rIns="0" bIns="0" rtlCol="0">
            <a:noAutofit/>
          </a:bodyPr>
          <a:lstStyle>
            <a:lvl1pPr marL="0" indent="0">
              <a:spcBef>
                <a:spcPts val="0"/>
              </a:spcBef>
              <a:buNone/>
              <a:defRPr lang="ja-JP" altLang="en-US" sz="1000"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/>
          </a:p>
        </p:txBody>
      </p:sp>
      <p:sp>
        <p:nvSpPr>
          <p:cNvPr id="38" name="テキスト プレースホルダー 34">
            <a:extLst>
              <a:ext uri="{FF2B5EF4-FFF2-40B4-BE49-F238E27FC236}">
                <a16:creationId xmlns:a16="http://schemas.microsoft.com/office/drawing/2014/main" id="{1862261B-E280-F684-9429-68A5E299D9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05905" y="6314288"/>
            <a:ext cx="2880001" cy="712602"/>
          </a:xfrm>
          <a:noFill/>
        </p:spPr>
        <p:txBody>
          <a:bodyPr wrap="square" lIns="0" tIns="0" rIns="0" bIns="0" rtlCol="0">
            <a:noAutofit/>
          </a:bodyPr>
          <a:lstStyle>
            <a:lvl1pPr marL="0" indent="0">
              <a:buNone/>
              <a:defRPr lang="ja-JP" altLang="en-US" sz="1000"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pPr marL="0" lvl="0" defTabSz="457200">
              <a:lnSpc>
                <a:spcPct val="120000"/>
              </a:lnSpc>
            </a:pPr>
            <a:endParaRPr kumimoji="1" lang="ja-JP" altLang="en-US"/>
          </a:p>
        </p:txBody>
      </p:sp>
      <p:sp>
        <p:nvSpPr>
          <p:cNvPr id="39" name="テキスト プレースホルダー 34">
            <a:extLst>
              <a:ext uri="{FF2B5EF4-FFF2-40B4-BE49-F238E27FC236}">
                <a16:creationId xmlns:a16="http://schemas.microsoft.com/office/drawing/2014/main" id="{F0928E9B-85A8-ADAB-50AB-422D3F1E5D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3921" y="3401740"/>
            <a:ext cx="2880001" cy="712602"/>
          </a:xfrm>
          <a:noFill/>
        </p:spPr>
        <p:txBody>
          <a:bodyPr wrap="square" lIns="0" tIns="0" rIns="0" bIns="0" rtlCol="0">
            <a:noAutofit/>
          </a:bodyPr>
          <a:lstStyle>
            <a:lvl1pPr marL="0" indent="0">
              <a:buNone/>
              <a:defRPr lang="ja-JP" altLang="en-US" sz="1000"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pPr marL="0" lvl="0" defTabSz="457200">
              <a:lnSpc>
                <a:spcPct val="120000"/>
              </a:lnSpc>
            </a:pPr>
            <a:endParaRPr kumimoji="1" lang="ja-JP" altLang="en-US"/>
          </a:p>
        </p:txBody>
      </p:sp>
      <p:sp>
        <p:nvSpPr>
          <p:cNvPr id="40" name="テキスト プレースホルダー 34">
            <a:extLst>
              <a:ext uri="{FF2B5EF4-FFF2-40B4-BE49-F238E27FC236}">
                <a16:creationId xmlns:a16="http://schemas.microsoft.com/office/drawing/2014/main" id="{C0487F1A-6337-B7A9-BC6A-4FC0BD2A73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13921" y="6314288"/>
            <a:ext cx="2880001" cy="712602"/>
          </a:xfrm>
          <a:noFill/>
        </p:spPr>
        <p:txBody>
          <a:bodyPr wrap="square" lIns="0" tIns="0" rIns="0" bIns="0" rtlCol="0">
            <a:noAutofit/>
          </a:bodyPr>
          <a:lstStyle>
            <a:lvl1pPr marL="0" indent="0">
              <a:buNone/>
              <a:defRPr lang="ja-JP" altLang="en-US" sz="1000"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pPr marL="0" lvl="0" defTabSz="457200">
              <a:lnSpc>
                <a:spcPct val="120000"/>
              </a:lnSpc>
            </a:pPr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6CA8F35-42B8-D71F-89C9-236167364B9C}"/>
              </a:ext>
            </a:extLst>
          </p:cNvPr>
          <p:cNvSpPr txBox="1"/>
          <p:nvPr userDrawn="1"/>
        </p:nvSpPr>
        <p:spPr>
          <a:xfrm>
            <a:off x="353892" y="646357"/>
            <a:ext cx="89480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1100" b="1"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1100" b="1">
                <a:latin typeface="Meiryo" panose="020B0604030504040204" pitchFamily="34" charset="-128"/>
                <a:ea typeface="Meiryo" panose="020B0604030504040204" pitchFamily="34" charset="-128"/>
              </a:rPr>
              <a:t>タイトル</a:t>
            </a:r>
            <a:r>
              <a:rPr kumimoji="1" lang="en-US" altLang="ja-JP" sz="1100" b="1"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3128CCE-E5EE-AE96-82BD-2C4ACA4817B0}"/>
              </a:ext>
            </a:extLst>
          </p:cNvPr>
          <p:cNvSpPr txBox="1"/>
          <p:nvPr userDrawn="1"/>
        </p:nvSpPr>
        <p:spPr>
          <a:xfrm>
            <a:off x="5339115" y="646357"/>
            <a:ext cx="89480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1100" b="1"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1100" b="1">
                <a:latin typeface="Meiryo" panose="020B0604030504040204" pitchFamily="34" charset="-128"/>
                <a:ea typeface="Meiryo" panose="020B0604030504040204" pitchFamily="34" charset="-128"/>
              </a:rPr>
              <a:t>ペルソナ</a:t>
            </a:r>
            <a:r>
              <a:rPr kumimoji="1" lang="en-US" altLang="ja-JP" sz="1100" b="1"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3AF090F2-010E-F975-08D4-109E68CBAA5D}"/>
              </a:ext>
            </a:extLst>
          </p:cNvPr>
          <p:cNvCxnSpPr>
            <a:cxnSpLocks/>
          </p:cNvCxnSpPr>
          <p:nvPr userDrawn="1"/>
        </p:nvCxnSpPr>
        <p:spPr>
          <a:xfrm>
            <a:off x="1248698" y="854172"/>
            <a:ext cx="39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36D9B86-7EA3-659E-FBE2-2485986AEC5A}"/>
              </a:ext>
            </a:extLst>
          </p:cNvPr>
          <p:cNvCxnSpPr>
            <a:cxnSpLocks/>
          </p:cNvCxnSpPr>
          <p:nvPr userDrawn="1"/>
        </p:nvCxnSpPr>
        <p:spPr>
          <a:xfrm>
            <a:off x="6233921" y="854172"/>
            <a:ext cx="39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7543C5A1-0F3C-B177-058F-C0BD5A1F3653}"/>
              </a:ext>
            </a:extLst>
          </p:cNvPr>
          <p:cNvCxnSpPr>
            <a:cxnSpLocks/>
          </p:cNvCxnSpPr>
          <p:nvPr userDrawn="1"/>
        </p:nvCxnSpPr>
        <p:spPr>
          <a:xfrm>
            <a:off x="1248698" y="1191523"/>
            <a:ext cx="8945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プレースホルダー 41">
            <a:extLst>
              <a:ext uri="{FF2B5EF4-FFF2-40B4-BE49-F238E27FC236}">
                <a16:creationId xmlns:a16="http://schemas.microsoft.com/office/drawing/2014/main" id="{036640A7-5D40-5527-CA45-8DB9267C29E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48698" y="995641"/>
            <a:ext cx="8928000" cy="148677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ja-JP" altLang="en-US" sz="1400" b="1" smtClean="0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 lang="ja-JP" altLang="en-US" sz="1800" smtClean="0"/>
            </a:lvl2pPr>
            <a:lvl3pPr>
              <a:defRPr lang="ja-JP" altLang="en-US" sz="1800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 defTabSz="457200"/>
            <a:endParaRPr kumimoji="1" lang="ja-JP" altLang="en-US"/>
          </a:p>
        </p:txBody>
      </p:sp>
      <p:sp>
        <p:nvSpPr>
          <p:cNvPr id="32" name="テキスト プレースホルダー 41">
            <a:extLst>
              <a:ext uri="{FF2B5EF4-FFF2-40B4-BE49-F238E27FC236}">
                <a16:creationId xmlns:a16="http://schemas.microsoft.com/office/drawing/2014/main" id="{3774A5BF-139A-31F5-04F1-ADB1FB9C833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48698" y="656657"/>
            <a:ext cx="3960000" cy="148677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ja-JP" altLang="en-US" sz="1400" b="1" smtClean="0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 lang="ja-JP" altLang="en-US" sz="1800" smtClean="0"/>
            </a:lvl2pPr>
            <a:lvl3pPr>
              <a:defRPr lang="ja-JP" altLang="en-US" sz="1800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 defTabSz="457200"/>
            <a:endParaRPr kumimoji="1" lang="ja-JP" altLang="en-US"/>
          </a:p>
        </p:txBody>
      </p:sp>
      <p:sp>
        <p:nvSpPr>
          <p:cNvPr id="33" name="テキスト プレースホルダー 41">
            <a:extLst>
              <a:ext uri="{FF2B5EF4-FFF2-40B4-BE49-F238E27FC236}">
                <a16:creationId xmlns:a16="http://schemas.microsoft.com/office/drawing/2014/main" id="{89C7473B-818C-BDC2-D4CC-FC9424A935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33921" y="656657"/>
            <a:ext cx="3960000" cy="148677"/>
          </a:xfr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ja-JP" altLang="en-US" sz="1400" b="1" smtClean="0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 lang="ja-JP" altLang="en-US" sz="1800" smtClean="0"/>
            </a:lvl2pPr>
            <a:lvl3pPr>
              <a:defRPr lang="ja-JP" altLang="en-US" sz="1800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 defTabSz="45720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95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E6F2BE-5490-4F65-B892-22454A5372E5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32484E-0A99-44A4-850D-60E2949FF4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69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E2E9D53B-BBFC-E3DF-F405-EA946C21ED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AE1F14-CA3C-1C29-C71A-745645B442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FD2287-ACE7-EB42-686D-466C4C438FF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C153085-4E72-B19B-553A-B7C6B68AA2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FD28B4A-5904-0A74-FA09-8B658FFF0F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D8DF0F8-CF69-B561-C85C-4A8C4D59BD7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endParaRPr kumimoji="1"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77204A48-F242-73E8-3264-B1DE73B660E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0F626623-AB33-4925-724F-A865C121FC4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2BFDDF03-6B10-AEA9-FC25-E1C531DB63C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570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cde87d8-0ef1-4d27-b0c8-5434eb640c7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0E9152519BA94AA6C7FD44EBA1C14E" ma:contentTypeVersion="8" ma:contentTypeDescription="新しいドキュメントを作成します。" ma:contentTypeScope="" ma:versionID="ddb8ff58bc6045ac9cd707a0a4cdf5ae">
  <xsd:schema xmlns:xsd="http://www.w3.org/2001/XMLSchema" xmlns:xs="http://www.w3.org/2001/XMLSchema" xmlns:p="http://schemas.microsoft.com/office/2006/metadata/properties" xmlns:ns3="3cde87d8-0ef1-4d27-b0c8-5434eb640c79" targetNamespace="http://schemas.microsoft.com/office/2006/metadata/properties" ma:root="true" ma:fieldsID="2716a63a6c22e09c2aa4a42b8c6113b1" ns3:_="">
    <xsd:import namespace="3cde87d8-0ef1-4d27-b0c8-5434eb640c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7d8-0ef1-4d27-b0c8-5434eb640c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40DE35-E5C5-4EF1-B640-07EC33B372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FA9A96-DB8D-4F2F-AFDC-426C65288BEE}">
  <ds:schemaRefs>
    <ds:schemaRef ds:uri="http://purl.org/dc/terms/"/>
    <ds:schemaRef ds:uri="http://purl.org/dc/elements/1.1/"/>
    <ds:schemaRef ds:uri="3cde87d8-0ef1-4d27-b0c8-5434eb640c79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FA3BD8-4335-46C6-8ACC-76B9F57268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de87d8-0ef1-4d27-b0c8-5434eb640c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1352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杉岡 伸幸</dc:creator>
  <cp:lastModifiedBy>草場 裕貴</cp:lastModifiedBy>
  <cp:revision>10</cp:revision>
  <cp:lastPrinted>2025-03-17T09:10:57Z</cp:lastPrinted>
  <dcterms:created xsi:type="dcterms:W3CDTF">2025-03-03T02:26:13Z</dcterms:created>
  <dcterms:modified xsi:type="dcterms:W3CDTF">2025-03-17T09:23:18Z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0x010100C40E9152519BA94AA6C7FD44EBA1C14E</vt:lpwstr>
  </property>
</Properties>
</file>